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ntonio Bold" panose="020B0604020202020204" charset="0"/>
      <p:regular r:id="rId8"/>
    </p:embeddedFont>
    <p:embeddedFont>
      <p:font typeface="Antonio Ultra-Bold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uce" panose="020B0604020202020204" charset="0"/>
      <p:regular r:id="rId14"/>
    </p:embeddedFont>
    <p:embeddedFont>
      <p:font typeface="Open Sauce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70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44" b="-9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310664" cy="10287000"/>
          </a:xfrm>
          <a:custGeom>
            <a:avLst/>
            <a:gdLst/>
            <a:ahLst/>
            <a:cxnLst/>
            <a:rect l="l" t="t" r="r" b="b"/>
            <a:pathLst>
              <a:path w="5310664" h="10287000">
                <a:moveTo>
                  <a:pt x="0" y="0"/>
                </a:moveTo>
                <a:lnTo>
                  <a:pt x="5310664" y="0"/>
                </a:lnTo>
                <a:lnTo>
                  <a:pt x="53106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977336" y="0"/>
            <a:ext cx="5310664" cy="10287000"/>
          </a:xfrm>
          <a:custGeom>
            <a:avLst/>
            <a:gdLst/>
            <a:ahLst/>
            <a:cxnLst/>
            <a:rect l="l" t="t" r="r" b="b"/>
            <a:pathLst>
              <a:path w="5310664" h="10287000">
                <a:moveTo>
                  <a:pt x="0" y="10287000"/>
                </a:moveTo>
                <a:lnTo>
                  <a:pt x="5310664" y="10287000"/>
                </a:lnTo>
                <a:lnTo>
                  <a:pt x="5310664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73951" y="0"/>
            <a:ext cx="13533702" cy="10009300"/>
          </a:xfrm>
          <a:custGeom>
            <a:avLst/>
            <a:gdLst/>
            <a:ahLst/>
            <a:cxnLst/>
            <a:rect l="l" t="t" r="r" b="b"/>
            <a:pathLst>
              <a:path w="13533702" h="10009300">
                <a:moveTo>
                  <a:pt x="0" y="0"/>
                </a:moveTo>
                <a:lnTo>
                  <a:pt x="13533702" y="0"/>
                </a:lnTo>
                <a:lnTo>
                  <a:pt x="13533702" y="10009300"/>
                </a:lnTo>
                <a:lnTo>
                  <a:pt x="0" y="10009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29681" y="2200566"/>
            <a:ext cx="10228637" cy="486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87"/>
              </a:lnSpc>
            </a:pPr>
            <a:r>
              <a:rPr lang="en-US" sz="18590" b="1" dirty="0">
                <a:solidFill>
                  <a:srgbClr val="EC1704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LA JUGADA PERFECTA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29681" y="7151212"/>
            <a:ext cx="10228637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b="1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PROGRAMACION DE COMPUTADORES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4" b="-9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94899" y="6003696"/>
            <a:ext cx="471788" cy="689642"/>
          </a:xfrm>
          <a:custGeom>
            <a:avLst/>
            <a:gdLst/>
            <a:ahLst/>
            <a:cxnLst/>
            <a:rect l="l" t="t" r="r" b="b"/>
            <a:pathLst>
              <a:path w="471788" h="689642">
                <a:moveTo>
                  <a:pt x="0" y="0"/>
                </a:moveTo>
                <a:lnTo>
                  <a:pt x="471788" y="0"/>
                </a:lnTo>
                <a:lnTo>
                  <a:pt x="471788" y="689643"/>
                </a:lnTo>
                <a:lnTo>
                  <a:pt x="0" y="689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94899" y="7658995"/>
            <a:ext cx="469659" cy="689642"/>
          </a:xfrm>
          <a:custGeom>
            <a:avLst/>
            <a:gdLst/>
            <a:ahLst/>
            <a:cxnLst/>
            <a:rect l="l" t="t" r="r" b="b"/>
            <a:pathLst>
              <a:path w="469659" h="689642">
                <a:moveTo>
                  <a:pt x="0" y="0"/>
                </a:moveTo>
                <a:lnTo>
                  <a:pt x="469659" y="0"/>
                </a:lnTo>
                <a:lnTo>
                  <a:pt x="469659" y="689642"/>
                </a:lnTo>
                <a:lnTo>
                  <a:pt x="0" y="689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94899" y="4496857"/>
            <a:ext cx="333132" cy="689642"/>
          </a:xfrm>
          <a:custGeom>
            <a:avLst/>
            <a:gdLst/>
            <a:ahLst/>
            <a:cxnLst/>
            <a:rect l="l" t="t" r="r" b="b"/>
            <a:pathLst>
              <a:path w="333132" h="689642">
                <a:moveTo>
                  <a:pt x="0" y="0"/>
                </a:moveTo>
                <a:lnTo>
                  <a:pt x="333132" y="0"/>
                </a:lnTo>
                <a:lnTo>
                  <a:pt x="333132" y="689643"/>
                </a:lnTo>
                <a:lnTo>
                  <a:pt x="0" y="689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71500" y="623991"/>
            <a:ext cx="5992040" cy="2742744"/>
            <a:chOff x="0" y="0"/>
            <a:chExt cx="7989387" cy="36569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44665" cy="3656992"/>
            </a:xfrm>
            <a:custGeom>
              <a:avLst/>
              <a:gdLst/>
              <a:ahLst/>
              <a:cxnLst/>
              <a:rect l="l" t="t" r="r" b="b"/>
              <a:pathLst>
                <a:path w="4944665" h="3656992">
                  <a:moveTo>
                    <a:pt x="0" y="0"/>
                  </a:moveTo>
                  <a:lnTo>
                    <a:pt x="4944665" y="0"/>
                  </a:lnTo>
                  <a:lnTo>
                    <a:pt x="4944665" y="3656992"/>
                  </a:lnTo>
                  <a:lnTo>
                    <a:pt x="0" y="3656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057213" y="0"/>
              <a:ext cx="3932174" cy="3656992"/>
            </a:xfrm>
            <a:custGeom>
              <a:avLst/>
              <a:gdLst/>
              <a:ahLst/>
              <a:cxnLst/>
              <a:rect l="l" t="t" r="r" b="b"/>
              <a:pathLst>
                <a:path w="3932174" h="3656992">
                  <a:moveTo>
                    <a:pt x="0" y="0"/>
                  </a:moveTo>
                  <a:lnTo>
                    <a:pt x="3932174" y="0"/>
                  </a:lnTo>
                  <a:lnTo>
                    <a:pt x="3932174" y="3656992"/>
                  </a:lnTo>
                  <a:lnTo>
                    <a:pt x="0" y="3656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748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100474">
            <a:off x="11945361" y="2016833"/>
            <a:ext cx="6139770" cy="5234154"/>
          </a:xfrm>
          <a:custGeom>
            <a:avLst/>
            <a:gdLst/>
            <a:ahLst/>
            <a:cxnLst/>
            <a:rect l="l" t="t" r="r" b="b"/>
            <a:pathLst>
              <a:path w="6139770" h="5234154">
                <a:moveTo>
                  <a:pt x="0" y="0"/>
                </a:moveTo>
                <a:lnTo>
                  <a:pt x="6139770" y="0"/>
                </a:lnTo>
                <a:lnTo>
                  <a:pt x="6139770" y="5234154"/>
                </a:lnTo>
                <a:lnTo>
                  <a:pt x="0" y="52341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352478">
            <a:off x="13969471" y="4730096"/>
            <a:ext cx="4083222" cy="6547440"/>
          </a:xfrm>
          <a:custGeom>
            <a:avLst/>
            <a:gdLst/>
            <a:ahLst/>
            <a:cxnLst/>
            <a:rect l="l" t="t" r="r" b="b"/>
            <a:pathLst>
              <a:path w="4083222" h="6547440">
                <a:moveTo>
                  <a:pt x="0" y="0"/>
                </a:moveTo>
                <a:lnTo>
                  <a:pt x="4083222" y="0"/>
                </a:lnTo>
                <a:lnTo>
                  <a:pt x="4083222" y="6547440"/>
                </a:lnTo>
                <a:lnTo>
                  <a:pt x="0" y="65474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3567520" y="4641513"/>
            <a:ext cx="8039099" cy="46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3501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Juego de casino: BlackJack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97223" y="6148352"/>
            <a:ext cx="8039099" cy="46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3501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Juego de casino: Craps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7223" y="7803651"/>
            <a:ext cx="8039099" cy="46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3501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Juego de casino: Ruleta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6367" y="1414059"/>
            <a:ext cx="4731326" cy="134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10"/>
              </a:lnSpc>
            </a:pPr>
            <a:r>
              <a:rPr lang="en-US" sz="10010" b="1">
                <a:solidFill>
                  <a:srgbClr val="EC1704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TEMARIO: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4" b="-9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60107" y="-1771135"/>
            <a:ext cx="19387328" cy="16374080"/>
            <a:chOff x="0" y="0"/>
            <a:chExt cx="25849771" cy="21832106"/>
          </a:xfrm>
        </p:grpSpPr>
        <p:sp>
          <p:nvSpPr>
            <p:cNvPr id="4" name="Freeform 4"/>
            <p:cNvSpPr/>
            <p:nvPr/>
          </p:nvSpPr>
          <p:spPr>
            <a:xfrm flipH="1">
              <a:off x="0" y="5493550"/>
              <a:ext cx="8055063" cy="2282560"/>
            </a:xfrm>
            <a:custGeom>
              <a:avLst/>
              <a:gdLst/>
              <a:ahLst/>
              <a:cxnLst/>
              <a:rect l="l" t="t" r="r" b="b"/>
              <a:pathLst>
                <a:path w="8055063" h="2282560">
                  <a:moveTo>
                    <a:pt x="8055063" y="0"/>
                  </a:moveTo>
                  <a:lnTo>
                    <a:pt x="0" y="0"/>
                  </a:lnTo>
                  <a:lnTo>
                    <a:pt x="0" y="2282560"/>
                  </a:lnTo>
                  <a:lnTo>
                    <a:pt x="8055063" y="2282560"/>
                  </a:lnTo>
                  <a:lnTo>
                    <a:pt x="805506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8365" b="-42692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03946">
              <a:off x="6267572" y="2136383"/>
              <a:ext cx="17423363" cy="17559339"/>
            </a:xfrm>
            <a:custGeom>
              <a:avLst/>
              <a:gdLst/>
              <a:ahLst/>
              <a:cxnLst/>
              <a:rect l="l" t="t" r="r" b="b"/>
              <a:pathLst>
                <a:path w="17423363" h="17559339">
                  <a:moveTo>
                    <a:pt x="0" y="0"/>
                  </a:moveTo>
                  <a:lnTo>
                    <a:pt x="17423363" y="0"/>
                  </a:lnTo>
                  <a:lnTo>
                    <a:pt x="17423363" y="17559340"/>
                  </a:lnTo>
                  <a:lnTo>
                    <a:pt x="0" y="17559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b="-21018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 flipH="1">
              <a:off x="0" y="7716920"/>
              <a:ext cx="9534375" cy="9803938"/>
            </a:xfrm>
            <a:custGeom>
              <a:avLst/>
              <a:gdLst/>
              <a:ahLst/>
              <a:cxnLst/>
              <a:rect l="l" t="t" r="r" b="b"/>
              <a:pathLst>
                <a:path w="9534375" h="9803938">
                  <a:moveTo>
                    <a:pt x="9534375" y="0"/>
                  </a:moveTo>
                  <a:lnTo>
                    <a:pt x="0" y="0"/>
                  </a:lnTo>
                  <a:lnTo>
                    <a:pt x="0" y="9803938"/>
                  </a:lnTo>
                  <a:lnTo>
                    <a:pt x="9534375" y="9803938"/>
                  </a:lnTo>
                  <a:lnTo>
                    <a:pt x="9534375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2267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 rot="-1002000">
            <a:off x="6746804" y="3405014"/>
            <a:ext cx="7482749" cy="280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4"/>
              </a:lnSpc>
            </a:pPr>
            <a:r>
              <a:rPr lang="en-US" sz="307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Has sido elegido para probar distintos juegos basados en probabilidad matemática. Todo esto elaborado en código hecho en leguaje de programación Python., tu mision... Ganarlos todos y llevarte los premios</a:t>
            </a:r>
          </a:p>
        </p:txBody>
      </p:sp>
      <p:sp>
        <p:nvSpPr>
          <p:cNvPr id="8" name="TextBox 8"/>
          <p:cNvSpPr txBox="1"/>
          <p:nvPr/>
        </p:nvSpPr>
        <p:spPr>
          <a:xfrm rot="-1002000">
            <a:off x="8673101" y="7457805"/>
            <a:ext cx="5296782" cy="93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4"/>
              </a:lnSpc>
            </a:pPr>
            <a:r>
              <a:rPr lang="en-US" sz="307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¿Están listos para enfrentarse a este reto?</a:t>
            </a:r>
          </a:p>
        </p:txBody>
      </p:sp>
      <p:sp>
        <p:nvSpPr>
          <p:cNvPr id="9" name="TextBox 9"/>
          <p:cNvSpPr txBox="1"/>
          <p:nvPr/>
        </p:nvSpPr>
        <p:spPr>
          <a:xfrm rot="-1001999">
            <a:off x="6508167" y="3120177"/>
            <a:ext cx="285974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4"/>
              </a:lnSpc>
              <a:spcBef>
                <a:spcPct val="0"/>
              </a:spcBef>
            </a:pPr>
            <a:r>
              <a:rPr lang="en-US" sz="3070" b="1" u="none" strike="noStrik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Equipo élite: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4" b="-9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9844" y="4727408"/>
            <a:ext cx="5262224" cy="6651988"/>
            <a:chOff x="0" y="0"/>
            <a:chExt cx="1267327" cy="16020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7327" cy="1602031"/>
            </a:xfrm>
            <a:custGeom>
              <a:avLst/>
              <a:gdLst/>
              <a:ahLst/>
              <a:cxnLst/>
              <a:rect l="l" t="t" r="r" b="b"/>
              <a:pathLst>
                <a:path w="1267327" h="1602031">
                  <a:moveTo>
                    <a:pt x="44137" y="0"/>
                  </a:moveTo>
                  <a:lnTo>
                    <a:pt x="1223190" y="0"/>
                  </a:lnTo>
                  <a:cubicBezTo>
                    <a:pt x="1247566" y="0"/>
                    <a:pt x="1267327" y="19761"/>
                    <a:pt x="1267327" y="44137"/>
                  </a:cubicBezTo>
                  <a:lnTo>
                    <a:pt x="1267327" y="1557894"/>
                  </a:lnTo>
                  <a:cubicBezTo>
                    <a:pt x="1267327" y="1582270"/>
                    <a:pt x="1247566" y="1602031"/>
                    <a:pt x="1223190" y="1602031"/>
                  </a:cubicBezTo>
                  <a:lnTo>
                    <a:pt x="44137" y="1602031"/>
                  </a:lnTo>
                  <a:cubicBezTo>
                    <a:pt x="19761" y="1602031"/>
                    <a:pt x="0" y="1582270"/>
                    <a:pt x="0" y="1557894"/>
                  </a:cubicBezTo>
                  <a:lnTo>
                    <a:pt x="0" y="44137"/>
                  </a:lnTo>
                  <a:cubicBezTo>
                    <a:pt x="0" y="19761"/>
                    <a:pt x="19761" y="0"/>
                    <a:pt x="44137" y="0"/>
                  </a:cubicBezTo>
                  <a:close/>
                </a:path>
              </a:pathLst>
            </a:custGeom>
            <a:solidFill>
              <a:srgbClr val="F2F3E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67327" cy="1640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12888" y="4727408"/>
            <a:ext cx="5262224" cy="6651988"/>
            <a:chOff x="0" y="0"/>
            <a:chExt cx="1267327" cy="16020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7327" cy="1602031"/>
            </a:xfrm>
            <a:custGeom>
              <a:avLst/>
              <a:gdLst/>
              <a:ahLst/>
              <a:cxnLst/>
              <a:rect l="l" t="t" r="r" b="b"/>
              <a:pathLst>
                <a:path w="1267327" h="1602031">
                  <a:moveTo>
                    <a:pt x="44137" y="0"/>
                  </a:moveTo>
                  <a:lnTo>
                    <a:pt x="1223190" y="0"/>
                  </a:lnTo>
                  <a:cubicBezTo>
                    <a:pt x="1247566" y="0"/>
                    <a:pt x="1267327" y="19761"/>
                    <a:pt x="1267327" y="44137"/>
                  </a:cubicBezTo>
                  <a:lnTo>
                    <a:pt x="1267327" y="1557894"/>
                  </a:lnTo>
                  <a:cubicBezTo>
                    <a:pt x="1267327" y="1582270"/>
                    <a:pt x="1247566" y="1602031"/>
                    <a:pt x="1223190" y="1602031"/>
                  </a:cubicBezTo>
                  <a:lnTo>
                    <a:pt x="44137" y="1602031"/>
                  </a:lnTo>
                  <a:cubicBezTo>
                    <a:pt x="19761" y="1602031"/>
                    <a:pt x="0" y="1582270"/>
                    <a:pt x="0" y="1557894"/>
                  </a:cubicBezTo>
                  <a:lnTo>
                    <a:pt x="0" y="44137"/>
                  </a:lnTo>
                  <a:cubicBezTo>
                    <a:pt x="0" y="19761"/>
                    <a:pt x="19761" y="0"/>
                    <a:pt x="44137" y="0"/>
                  </a:cubicBezTo>
                  <a:close/>
                </a:path>
              </a:pathLst>
            </a:custGeom>
            <a:solidFill>
              <a:srgbClr val="F2F3E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67327" cy="1640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85933" y="4727408"/>
            <a:ext cx="5262224" cy="6651988"/>
            <a:chOff x="0" y="0"/>
            <a:chExt cx="1267327" cy="16020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7327" cy="1602031"/>
            </a:xfrm>
            <a:custGeom>
              <a:avLst/>
              <a:gdLst/>
              <a:ahLst/>
              <a:cxnLst/>
              <a:rect l="l" t="t" r="r" b="b"/>
              <a:pathLst>
                <a:path w="1267327" h="1602031">
                  <a:moveTo>
                    <a:pt x="44137" y="0"/>
                  </a:moveTo>
                  <a:lnTo>
                    <a:pt x="1223190" y="0"/>
                  </a:lnTo>
                  <a:cubicBezTo>
                    <a:pt x="1247566" y="0"/>
                    <a:pt x="1267327" y="19761"/>
                    <a:pt x="1267327" y="44137"/>
                  </a:cubicBezTo>
                  <a:lnTo>
                    <a:pt x="1267327" y="1557894"/>
                  </a:lnTo>
                  <a:cubicBezTo>
                    <a:pt x="1267327" y="1582270"/>
                    <a:pt x="1247566" y="1602031"/>
                    <a:pt x="1223190" y="1602031"/>
                  </a:cubicBezTo>
                  <a:lnTo>
                    <a:pt x="44137" y="1602031"/>
                  </a:lnTo>
                  <a:cubicBezTo>
                    <a:pt x="19761" y="1602031"/>
                    <a:pt x="0" y="1582270"/>
                    <a:pt x="0" y="1557894"/>
                  </a:cubicBezTo>
                  <a:lnTo>
                    <a:pt x="0" y="44137"/>
                  </a:lnTo>
                  <a:cubicBezTo>
                    <a:pt x="0" y="19761"/>
                    <a:pt x="19761" y="0"/>
                    <a:pt x="44137" y="0"/>
                  </a:cubicBezTo>
                  <a:close/>
                </a:path>
              </a:pathLst>
            </a:custGeom>
            <a:solidFill>
              <a:srgbClr val="F2F3E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67327" cy="1640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1037665">
            <a:off x="-1353879" y="499879"/>
            <a:ext cx="7478983" cy="4895334"/>
          </a:xfrm>
          <a:custGeom>
            <a:avLst/>
            <a:gdLst/>
            <a:ahLst/>
            <a:cxnLst/>
            <a:rect l="l" t="t" r="r" b="b"/>
            <a:pathLst>
              <a:path w="7478983" h="4895334">
                <a:moveTo>
                  <a:pt x="0" y="0"/>
                </a:moveTo>
                <a:lnTo>
                  <a:pt x="7478983" y="0"/>
                </a:lnTo>
                <a:lnTo>
                  <a:pt x="7478983" y="4895334"/>
                </a:lnTo>
                <a:lnTo>
                  <a:pt x="0" y="4895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5623263" y="1190625"/>
            <a:ext cx="12278985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>
                <a:solidFill>
                  <a:srgbClr val="EC1704"/>
                </a:solidFill>
                <a:latin typeface="Antonio Bold"/>
                <a:ea typeface="Antonio Bold"/>
                <a:cs typeface="Antonio Bold"/>
                <a:sym typeface="Antonio Bold"/>
              </a:rPr>
              <a:t>TE CONTAREMOS LOS JUEGOS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2515" y="5506331"/>
            <a:ext cx="3176881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BLACKJACK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39517" y="5506331"/>
            <a:ext cx="420896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CRAPS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12562" y="5506331"/>
            <a:ext cx="420896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RULETA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5656" y="6572696"/>
            <a:ext cx="4427607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0"/>
              </a:lnSpc>
            </a:pPr>
            <a:r>
              <a:rPr lang="en-US" sz="219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BlackJack</a:t>
            </a:r>
            <a:r>
              <a:rPr lang="en-US" sz="219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es el famoso juego de </a:t>
            </a:r>
            <a:r>
              <a:rPr lang="en-US" sz="219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21´s</a:t>
            </a:r>
            <a:r>
              <a:rPr lang="en-US" sz="219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aquí recibirás </a:t>
            </a:r>
            <a:r>
              <a:rPr lang="en-US" sz="219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dos</a:t>
            </a:r>
            <a:r>
              <a:rPr lang="en-US" sz="219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cartas iniciales, en donde te enfrentaras al </a:t>
            </a:r>
            <a:r>
              <a:rPr lang="en-US" sz="219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dealer</a:t>
            </a:r>
            <a:r>
              <a:rPr lang="en-US" sz="219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del juego para ver quien se acerca mas a la suma de cartas con un total de </a:t>
            </a:r>
            <a:r>
              <a:rPr lang="en-US" sz="219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21</a:t>
            </a:r>
            <a:r>
              <a:rPr lang="en-US" sz="219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Quien se pase de </a:t>
            </a:r>
            <a:r>
              <a:rPr lang="en-US" sz="2191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21</a:t>
            </a:r>
            <a:r>
              <a:rPr lang="en-US" sz="219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pierde...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39517" y="6239064"/>
            <a:ext cx="4326436" cy="33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 craps, lanzaras dos dados. En tu primer tiro, ganas automáticamente si te sale 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u 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11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pierdes con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2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o 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12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y con el resto de números obtendrás un 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punto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Si sacas un 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punto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tienes que repetir el tiro, ganas sacando el mismo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número con el que obtuviste un punto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y pierdes si sacas un 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7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86153" y="6405762"/>
            <a:ext cx="4322490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 ruleta es sencilla, tienes que elegir a que le apuestas... a 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numero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o 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color.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Si eliges número tienes que seleccionar un numero del 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0-36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Si eliges un color tienes que decidirte si es </a:t>
            </a:r>
            <a:r>
              <a:rPr lang="en-US" sz="2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rojo o negro</a:t>
            </a:r>
            <a:r>
              <a:rPr lang="en-US" sz="2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 Depende de tu suerte si le sacas provecho o no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71262" y="2606018"/>
            <a:ext cx="1108803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Antes de sumergirte en los juegos de casino. Necesitamos que tengas una breve descripción de cada uno para que puedas desarrollar la mejor estrategia para ganar y llevarte el premio grande: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4" b="-9444"/>
            </a:stretch>
          </a:blipFill>
        </p:spPr>
      </p:sp>
      <p:sp>
        <p:nvSpPr>
          <p:cNvPr id="3" name="Freeform 3"/>
          <p:cNvSpPr/>
          <p:nvPr/>
        </p:nvSpPr>
        <p:spPr>
          <a:xfrm rot="-187309">
            <a:off x="371176" y="3661974"/>
            <a:ext cx="12356325" cy="11114321"/>
          </a:xfrm>
          <a:custGeom>
            <a:avLst/>
            <a:gdLst/>
            <a:ahLst/>
            <a:cxnLst/>
            <a:rect l="l" t="t" r="r" b="b"/>
            <a:pathLst>
              <a:path w="12356325" h="11114321">
                <a:moveTo>
                  <a:pt x="0" y="0"/>
                </a:moveTo>
                <a:lnTo>
                  <a:pt x="12356324" y="0"/>
                </a:lnTo>
                <a:lnTo>
                  <a:pt x="12356324" y="11114321"/>
                </a:lnTo>
                <a:lnTo>
                  <a:pt x="0" y="11114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7137"/>
            </a:stretch>
          </a:blipFill>
        </p:spPr>
      </p:sp>
      <p:grpSp>
        <p:nvGrpSpPr>
          <p:cNvPr id="4" name="Group 4"/>
          <p:cNvGrpSpPr/>
          <p:nvPr/>
        </p:nvGrpSpPr>
        <p:grpSpPr>
          <a:xfrm rot="-187653">
            <a:off x="166464" y="2563617"/>
            <a:ext cx="12978951" cy="1467371"/>
            <a:chOff x="0" y="0"/>
            <a:chExt cx="3594624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92153" cy="406400"/>
            </a:xfrm>
            <a:custGeom>
              <a:avLst/>
              <a:gdLst/>
              <a:ahLst/>
              <a:cxnLst/>
              <a:rect l="l" t="t" r="r" b="b"/>
              <a:pathLst>
                <a:path w="3592153" h="406400">
                  <a:moveTo>
                    <a:pt x="3385459" y="0"/>
                  </a:moveTo>
                  <a:lnTo>
                    <a:pt x="5965" y="0"/>
                  </a:lnTo>
                  <a:cubicBezTo>
                    <a:pt x="4383" y="0"/>
                    <a:pt x="2866" y="628"/>
                    <a:pt x="1747" y="1747"/>
                  </a:cubicBezTo>
                  <a:cubicBezTo>
                    <a:pt x="628" y="2866"/>
                    <a:pt x="0" y="4383"/>
                    <a:pt x="0" y="5965"/>
                  </a:cubicBezTo>
                  <a:lnTo>
                    <a:pt x="0" y="400435"/>
                  </a:lnTo>
                  <a:cubicBezTo>
                    <a:pt x="0" y="402017"/>
                    <a:pt x="628" y="403534"/>
                    <a:pt x="1747" y="404653"/>
                  </a:cubicBezTo>
                  <a:cubicBezTo>
                    <a:pt x="2866" y="405772"/>
                    <a:pt x="4383" y="406400"/>
                    <a:pt x="5965" y="406400"/>
                  </a:cubicBezTo>
                  <a:lnTo>
                    <a:pt x="3385459" y="406400"/>
                  </a:lnTo>
                  <a:cubicBezTo>
                    <a:pt x="3389278" y="406400"/>
                    <a:pt x="3392941" y="404883"/>
                    <a:pt x="3395642" y="402182"/>
                  </a:cubicBezTo>
                  <a:lnTo>
                    <a:pt x="3590406" y="207418"/>
                  </a:lnTo>
                  <a:cubicBezTo>
                    <a:pt x="3591525" y="206299"/>
                    <a:pt x="3592153" y="204782"/>
                    <a:pt x="3592153" y="203200"/>
                  </a:cubicBezTo>
                  <a:cubicBezTo>
                    <a:pt x="3592153" y="201618"/>
                    <a:pt x="3591525" y="200101"/>
                    <a:pt x="3590406" y="198982"/>
                  </a:cubicBezTo>
                  <a:lnTo>
                    <a:pt x="3395642" y="4218"/>
                  </a:lnTo>
                  <a:cubicBezTo>
                    <a:pt x="3392941" y="1517"/>
                    <a:pt x="3389278" y="0"/>
                    <a:pt x="3385459" y="0"/>
                  </a:cubicBezTo>
                  <a:close/>
                </a:path>
              </a:pathLst>
            </a:custGeom>
            <a:solidFill>
              <a:srgbClr val="AB0E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48032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1443993" y="6135353"/>
            <a:ext cx="7873813" cy="4151647"/>
          </a:xfrm>
          <a:custGeom>
            <a:avLst/>
            <a:gdLst/>
            <a:ahLst/>
            <a:cxnLst/>
            <a:rect l="l" t="t" r="r" b="b"/>
            <a:pathLst>
              <a:path w="7873813" h="4151647">
                <a:moveTo>
                  <a:pt x="7873812" y="0"/>
                </a:moveTo>
                <a:lnTo>
                  <a:pt x="0" y="0"/>
                </a:lnTo>
                <a:lnTo>
                  <a:pt x="0" y="4151647"/>
                </a:lnTo>
                <a:lnTo>
                  <a:pt x="7873812" y="4151647"/>
                </a:lnTo>
                <a:lnTo>
                  <a:pt x="787381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4579097">
            <a:off x="14308528" y="3907948"/>
            <a:ext cx="2611402" cy="2506946"/>
          </a:xfrm>
          <a:custGeom>
            <a:avLst/>
            <a:gdLst/>
            <a:ahLst/>
            <a:cxnLst/>
            <a:rect l="l" t="t" r="r" b="b"/>
            <a:pathLst>
              <a:path w="2611402" h="2506946">
                <a:moveTo>
                  <a:pt x="0" y="0"/>
                </a:moveTo>
                <a:lnTo>
                  <a:pt x="2611402" y="0"/>
                </a:lnTo>
                <a:lnTo>
                  <a:pt x="2611402" y="2506946"/>
                </a:lnTo>
                <a:lnTo>
                  <a:pt x="0" y="2506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 rot="-187653">
            <a:off x="1074467" y="3008633"/>
            <a:ext cx="11169506" cy="735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99"/>
              </a:lnSpc>
              <a:spcBef>
                <a:spcPct val="0"/>
              </a:spcBef>
            </a:pPr>
            <a:r>
              <a:rPr lang="en-US" sz="5699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¡TE DESEO LA MEJOR DE LAS SUERTES!</a:t>
            </a:r>
          </a:p>
        </p:txBody>
      </p:sp>
      <p:sp>
        <p:nvSpPr>
          <p:cNvPr id="10" name="TextBox 10"/>
          <p:cNvSpPr txBox="1"/>
          <p:nvPr/>
        </p:nvSpPr>
        <p:spPr>
          <a:xfrm rot="-187653">
            <a:off x="2878845" y="4456727"/>
            <a:ext cx="734046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¡AVISO IMPORTANTE AL PUBLICO!</a:t>
            </a:r>
          </a:p>
        </p:txBody>
      </p:sp>
      <p:sp>
        <p:nvSpPr>
          <p:cNvPr id="11" name="TextBox 11"/>
          <p:cNvSpPr txBox="1"/>
          <p:nvPr/>
        </p:nvSpPr>
        <p:spPr>
          <a:xfrm rot="-187653">
            <a:off x="1615290" y="4672447"/>
            <a:ext cx="10081104" cy="534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endParaRPr/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Recordamos a nuestros usuarios que el uso de juegos de casino y azar ofrecidos en este establecimiento tiene como único fin el entretenimiento y la recreación.</a:t>
            </a:r>
          </a:p>
          <a:p>
            <a:pPr algn="ctr"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 bien estos juegos pueden resultar emocionantes y ofrecer la posibilidad de obtener ganancias, es fundamental abordarlos con responsabilidad y moderación.</a:t>
            </a:r>
          </a:p>
          <a:p>
            <a:pPr algn="ctr">
              <a:lnSpc>
                <a:spcPts val="3840"/>
              </a:lnSpc>
            </a:pPr>
            <a:endParaRPr lang="en-US" sz="32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/>
          <p:cNvSpPr/>
          <p:nvPr/>
        </p:nvSpPr>
        <p:spPr>
          <a:xfrm rot="3200182">
            <a:off x="14410975" y="786225"/>
            <a:ext cx="2406508" cy="2310248"/>
          </a:xfrm>
          <a:custGeom>
            <a:avLst/>
            <a:gdLst/>
            <a:ahLst/>
            <a:cxnLst/>
            <a:rect l="l" t="t" r="r" b="b"/>
            <a:pathLst>
              <a:path w="2406508" h="2310248">
                <a:moveTo>
                  <a:pt x="0" y="0"/>
                </a:moveTo>
                <a:lnTo>
                  <a:pt x="2406508" y="0"/>
                </a:lnTo>
                <a:lnTo>
                  <a:pt x="2406508" y="2310248"/>
                </a:lnTo>
                <a:lnTo>
                  <a:pt x="0" y="23102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344</Words>
  <Application>Microsoft Office PowerPoint</Application>
  <PresentationFormat>Personalizado</PresentationFormat>
  <Paragraphs>25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Antonio Bold</vt:lpstr>
      <vt:lpstr>Calibri</vt:lpstr>
      <vt:lpstr>Antonio Ultra-Bold</vt:lpstr>
      <vt:lpstr>Open Sauce Bold</vt:lpstr>
      <vt:lpstr>Open Sauce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- PROGRAMACION DE COMPUTADORES</dc:title>
  <cp:lastModifiedBy>Sebastian Londoño</cp:lastModifiedBy>
  <cp:revision>3</cp:revision>
  <dcterms:created xsi:type="dcterms:W3CDTF">2006-08-16T00:00:00Z</dcterms:created>
  <dcterms:modified xsi:type="dcterms:W3CDTF">2025-05-18T21:56:03Z</dcterms:modified>
  <dc:identifier>DAGn0-GuLjU</dc:identifier>
</cp:coreProperties>
</file>